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6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DE42E697-E5CE-454A-B898-9CBD2093C627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19E4FBDF-54E8-4C5A-AFAD-2EF0D731604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32140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E697-E5CE-454A-B898-9CBD2093C627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FBDF-54E8-4C5A-AFAD-2EF0D731604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2712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E697-E5CE-454A-B898-9CBD2093C627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FBDF-54E8-4C5A-AFAD-2EF0D731604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3350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E697-E5CE-454A-B898-9CBD2093C627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FBDF-54E8-4C5A-AFAD-2EF0D731604E}" type="slidenum">
              <a:rPr lang="sl-SI" smtClean="0"/>
              <a:t>‹#›</a:t>
            </a:fld>
            <a:endParaRPr lang="sl-SI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4621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E697-E5CE-454A-B898-9CBD2093C627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FBDF-54E8-4C5A-AFAD-2EF0D731604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9375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E697-E5CE-454A-B898-9CBD2093C627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FBDF-54E8-4C5A-AFAD-2EF0D731604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4384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E697-E5CE-454A-B898-9CBD2093C627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FBDF-54E8-4C5A-AFAD-2EF0D731604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4119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E697-E5CE-454A-B898-9CBD2093C627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FBDF-54E8-4C5A-AFAD-2EF0D731604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1885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E697-E5CE-454A-B898-9CBD2093C627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FBDF-54E8-4C5A-AFAD-2EF0D731604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5736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E697-E5CE-454A-B898-9CBD2093C627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FBDF-54E8-4C5A-AFAD-2EF0D731604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0512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E697-E5CE-454A-B898-9CBD2093C627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FBDF-54E8-4C5A-AFAD-2EF0D731604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80063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E697-E5CE-454A-B898-9CBD2093C627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FBDF-54E8-4C5A-AFAD-2EF0D731604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89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E697-E5CE-454A-B898-9CBD2093C627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FBDF-54E8-4C5A-AFAD-2EF0D731604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2367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E697-E5CE-454A-B898-9CBD2093C627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FBDF-54E8-4C5A-AFAD-2EF0D731604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23161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E697-E5CE-454A-B898-9CBD2093C627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FBDF-54E8-4C5A-AFAD-2EF0D731604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1426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E697-E5CE-454A-B898-9CBD2093C627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FBDF-54E8-4C5A-AFAD-2EF0D731604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84996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E697-E5CE-454A-B898-9CBD2093C627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FBDF-54E8-4C5A-AFAD-2EF0D731604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2068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2E697-E5CE-454A-B898-9CBD2093C627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4FBDF-54E8-4C5A-AFAD-2EF0D731604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40413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78681" y="509154"/>
            <a:ext cx="4968729" cy="4842163"/>
          </a:xfrm>
        </p:spPr>
        <p:txBody>
          <a:bodyPr>
            <a:normAutofit/>
          </a:bodyPr>
          <a:lstStyle/>
          <a:p>
            <a:r>
              <a:rPr lang="sl-SI" sz="6000" dirty="0"/>
              <a:t>Avtomatski zunanji </a:t>
            </a:r>
            <a:r>
              <a:rPr lang="sl-SI" sz="6000" dirty="0" err="1"/>
              <a:t>defibrilator</a:t>
            </a:r>
            <a:r>
              <a:rPr lang="sl-SI" sz="6000" dirty="0"/>
              <a:t> - </a:t>
            </a:r>
            <a:r>
              <a:rPr lang="sl-SI" sz="6000" dirty="0" err="1"/>
              <a:t>aed</a:t>
            </a:r>
            <a:endParaRPr lang="sl-SI" sz="6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64" y="924791"/>
            <a:ext cx="4779818" cy="4779818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8094518" y="5519943"/>
            <a:ext cx="3667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ENEJ KAVČIČ 8</a:t>
            </a:r>
            <a:r>
              <a:rPr lang="sl-SI" dirty="0" smtClean="0"/>
              <a:t>. 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53416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51804" y="670472"/>
            <a:ext cx="9905998" cy="1478570"/>
          </a:xfrm>
        </p:spPr>
        <p:txBody>
          <a:bodyPr>
            <a:normAutofit/>
          </a:bodyPr>
          <a:lstStyle/>
          <a:p>
            <a:r>
              <a:rPr lang="sl-SI" sz="6000" dirty="0"/>
              <a:t>Hvala za vašo pozornost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610" y="2281207"/>
            <a:ext cx="4166754" cy="418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43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meljni postopki oživljanja z uporabo avtomatskega eksternega defibrilatorja (AE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8761" y="602673"/>
            <a:ext cx="9299041" cy="522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0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400" dirty="0" err="1"/>
              <a:t>aed</a:t>
            </a:r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prenosna elektronska naprava</a:t>
            </a:r>
          </a:p>
          <a:p>
            <a:r>
              <a:rPr lang="sl-SI" dirty="0"/>
              <a:t>zazna napačne srčne ritme</a:t>
            </a:r>
          </a:p>
          <a:p>
            <a:r>
              <a:rPr lang="sl-SI" dirty="0"/>
              <a:t>zazna zastoj srca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08" y="1482437"/>
            <a:ext cx="3758045" cy="375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58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349230" y="1168833"/>
            <a:ext cx="9905999" cy="3541714"/>
          </a:xfrm>
        </p:spPr>
        <p:txBody>
          <a:bodyPr/>
          <a:lstStyle/>
          <a:p>
            <a:r>
              <a:rPr lang="sl-SI" dirty="0"/>
              <a:t>električni tok prekine zastoj srca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610" y="2328134"/>
            <a:ext cx="5548746" cy="416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83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649691"/>
            <a:ext cx="9905998" cy="1478570"/>
          </a:xfrm>
        </p:spPr>
        <p:txBody>
          <a:bodyPr>
            <a:normAutofit/>
          </a:bodyPr>
          <a:lstStyle/>
          <a:p>
            <a:r>
              <a:rPr lang="sl-SI" sz="5400" dirty="0"/>
              <a:t>Sestavni deli </a:t>
            </a:r>
            <a:r>
              <a:rPr lang="sl-SI" sz="5400" dirty="0" err="1"/>
              <a:t>aed</a:t>
            </a:r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odporni materiali</a:t>
            </a:r>
          </a:p>
          <a:p>
            <a:r>
              <a:rPr lang="sl-SI" dirty="0"/>
              <a:t>ohišje z baterijo</a:t>
            </a:r>
          </a:p>
          <a:p>
            <a:r>
              <a:rPr lang="sl-SI" dirty="0"/>
              <a:t>dve nalepki – elektrodi</a:t>
            </a:r>
          </a:p>
          <a:p>
            <a:r>
              <a:rPr lang="sl-SI" dirty="0"/>
              <a:t>dva gumba</a:t>
            </a:r>
          </a:p>
          <a:p>
            <a:r>
              <a:rPr lang="sl-SI" dirty="0"/>
              <a:t>zvočnik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013" y="1914454"/>
            <a:ext cx="5013613" cy="401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03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592797"/>
            <a:ext cx="9905998" cy="1478570"/>
          </a:xfrm>
        </p:spPr>
        <p:txBody>
          <a:bodyPr>
            <a:normAutofit/>
          </a:bodyPr>
          <a:lstStyle/>
          <a:p>
            <a:r>
              <a:rPr lang="sl-SI" sz="5400" dirty="0"/>
              <a:t>uporaba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1412" y="2138649"/>
            <a:ext cx="9905999" cy="3541714"/>
          </a:xfrm>
        </p:spPr>
        <p:txBody>
          <a:bodyPr/>
          <a:lstStyle/>
          <a:p>
            <a:r>
              <a:rPr lang="sl-SI" dirty="0"/>
              <a:t>varna in enostavna</a:t>
            </a:r>
          </a:p>
          <a:p>
            <a:r>
              <a:rPr lang="sl-SI" dirty="0"/>
              <a:t>za vsakogar</a:t>
            </a:r>
          </a:p>
          <a:p>
            <a:r>
              <a:rPr lang="sl-SI" dirty="0"/>
              <a:t>samodejno vodenje postopka</a:t>
            </a:r>
          </a:p>
          <a:p>
            <a:r>
              <a:rPr lang="sl-SI" dirty="0"/>
              <a:t>zazna aktivnost srca</a:t>
            </a:r>
          </a:p>
          <a:p>
            <a:r>
              <a:rPr lang="sl-SI" dirty="0"/>
              <a:t>varnost uporabnika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880" y="1010847"/>
            <a:ext cx="4072820" cy="480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94957" y="981796"/>
            <a:ext cx="1963881" cy="640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800" dirty="0"/>
              <a:t>masaža srca </a:t>
            </a:r>
          </a:p>
        </p:txBody>
      </p:sp>
      <p:sp>
        <p:nvSpPr>
          <p:cNvPr id="7" name="Desna puščica 6"/>
          <p:cNvSpPr/>
          <p:nvPr/>
        </p:nvSpPr>
        <p:spPr>
          <a:xfrm rot="2402982">
            <a:off x="3128478" y="1808858"/>
            <a:ext cx="1028700" cy="280555"/>
          </a:xfrm>
          <a:prstGeom prst="rightArrow">
            <a:avLst/>
          </a:prstGeom>
          <a:solidFill>
            <a:schemeClr val="tx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oljeZBesedilom 7"/>
          <p:cNvSpPr txBox="1"/>
          <p:nvPr/>
        </p:nvSpPr>
        <p:spPr>
          <a:xfrm>
            <a:off x="4292259" y="2374652"/>
            <a:ext cx="2171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Umetno dihanje</a:t>
            </a:r>
          </a:p>
        </p:txBody>
      </p:sp>
      <p:sp>
        <p:nvSpPr>
          <p:cNvPr id="9" name="Desna puščica 8"/>
          <p:cNvSpPr/>
          <p:nvPr/>
        </p:nvSpPr>
        <p:spPr>
          <a:xfrm rot="2425020">
            <a:off x="5650452" y="3338300"/>
            <a:ext cx="1141411" cy="280555"/>
          </a:xfrm>
          <a:prstGeom prst="rightArrow">
            <a:avLst/>
          </a:prstGeom>
          <a:solidFill>
            <a:schemeClr val="tx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oljeZBesedilom 9"/>
          <p:cNvSpPr txBox="1"/>
          <p:nvPr/>
        </p:nvSpPr>
        <p:spPr>
          <a:xfrm>
            <a:off x="6858901" y="3955392"/>
            <a:ext cx="3117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rgbClr val="FF0000"/>
                </a:solidFill>
              </a:rPr>
              <a:t>AED</a:t>
            </a:r>
          </a:p>
        </p:txBody>
      </p:sp>
      <p:sp>
        <p:nvSpPr>
          <p:cNvPr id="13" name="Desna puščica 12"/>
          <p:cNvSpPr/>
          <p:nvPr/>
        </p:nvSpPr>
        <p:spPr>
          <a:xfrm rot="2413083">
            <a:off x="7666130" y="4879035"/>
            <a:ext cx="1244033" cy="301299"/>
          </a:xfrm>
          <a:prstGeom prst="rightArrow">
            <a:avLst/>
          </a:prstGeom>
          <a:solidFill>
            <a:schemeClr val="tx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oljeZBesedilom 13"/>
          <p:cNvSpPr txBox="1"/>
          <p:nvPr/>
        </p:nvSpPr>
        <p:spPr>
          <a:xfrm>
            <a:off x="9025406" y="5598794"/>
            <a:ext cx="1901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reševalci</a:t>
            </a:r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19" y="785075"/>
            <a:ext cx="4222173" cy="2814782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55" y="3328758"/>
            <a:ext cx="3620058" cy="279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56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24539" y="1470168"/>
            <a:ext cx="9905999" cy="3541714"/>
          </a:xfrm>
        </p:spPr>
        <p:txBody>
          <a:bodyPr/>
          <a:lstStyle/>
          <a:p>
            <a:r>
              <a:rPr lang="sl-SI" dirty="0"/>
              <a:t>pomoč po svojih zmožnostih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6" y="916929"/>
            <a:ext cx="5424057" cy="542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28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400" dirty="0"/>
              <a:t>Dostopnost </a:t>
            </a:r>
            <a:r>
              <a:rPr lang="sl-SI" sz="5400" dirty="0" err="1"/>
              <a:t>aed</a:t>
            </a:r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vidna mesta</a:t>
            </a:r>
          </a:p>
          <a:p>
            <a:r>
              <a:rPr lang="sl-SI" dirty="0"/>
              <a:t>primerne omarica </a:t>
            </a:r>
          </a:p>
          <a:p>
            <a:r>
              <a:rPr lang="sl-SI" dirty="0"/>
              <a:t>enotna oznaka</a:t>
            </a:r>
          </a:p>
          <a:p>
            <a:r>
              <a:rPr lang="sl-SI" dirty="0"/>
              <a:t>v Horjulu na gasilskem domu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21" y="471169"/>
            <a:ext cx="2904172" cy="387223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4" t="4773"/>
          <a:stretch/>
        </p:blipFill>
        <p:spPr>
          <a:xfrm>
            <a:off x="5060372" y="3366655"/>
            <a:ext cx="3213154" cy="29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86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400" dirty="0"/>
              <a:t>vzdrževanje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samodejno testiranje</a:t>
            </a:r>
          </a:p>
          <a:p>
            <a:r>
              <a:rPr lang="sl-SI" dirty="0"/>
              <a:t>baterija 2-4 leta</a:t>
            </a:r>
          </a:p>
          <a:p>
            <a:r>
              <a:rPr lang="sl-SI" dirty="0"/>
              <a:t>na 2 leti</a:t>
            </a:r>
          </a:p>
          <a:p>
            <a:r>
              <a:rPr lang="sl-SI" dirty="0"/>
              <a:t>nadomestna naprava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236" y="1560944"/>
            <a:ext cx="3318165" cy="442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32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zje">
  <a:themeElements>
    <a:clrScheme name="Vezje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Vezj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ezj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TM04033919[[fn=Vezje]]</Template>
  <TotalTime>134</TotalTime>
  <Words>94</Words>
  <Application>Microsoft Office PowerPoint</Application>
  <PresentationFormat>Širokozaslonsko</PresentationFormat>
  <Paragraphs>35</Paragraphs>
  <Slides>11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Tw Cen MT</vt:lpstr>
      <vt:lpstr>Vezje</vt:lpstr>
      <vt:lpstr>Avtomatski zunanji defibrilator - aed</vt:lpstr>
      <vt:lpstr>aed</vt:lpstr>
      <vt:lpstr>PowerPointova predstavitev</vt:lpstr>
      <vt:lpstr>Sestavni deli aed</vt:lpstr>
      <vt:lpstr>uporaba</vt:lpstr>
      <vt:lpstr>PowerPointova predstavitev</vt:lpstr>
      <vt:lpstr>PowerPointova predstavitev</vt:lpstr>
      <vt:lpstr>Dostopnost aed</vt:lpstr>
      <vt:lpstr>vzdrževanje</vt:lpstr>
      <vt:lpstr>Hvala za vašo pozornost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SIMONA</dc:creator>
  <cp:lastModifiedBy>Uporabnik</cp:lastModifiedBy>
  <cp:revision>17</cp:revision>
  <dcterms:created xsi:type="dcterms:W3CDTF">2019-11-23T08:31:31Z</dcterms:created>
  <dcterms:modified xsi:type="dcterms:W3CDTF">2020-04-20T12:07:13Z</dcterms:modified>
</cp:coreProperties>
</file>